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Things that were good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Predominantly users were smoothy able to register and login.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participants appreciated the overall look and feel of the website.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Timeline is good: to the point and easy to remember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3d model is nicely presented, has limited information, focused on user.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Things to Improve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Confused between two download buttons.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It took significant time for users to figure out tree compare view.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Reduce textual information on the screen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Give better suggestions and links and explain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Gates didn’t like how the map “hogged” the spotlight from trees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functionality for being able to compare trees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accommodate</a:t>
            </a:r>
            <a:r>
              <a:rPr lang="en"/>
              <a:t> additional data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3022600"/>
            <a:ext cx="82296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968500"/>
            <a:ext cx="40386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48200" y="1968500"/>
            <a:ext cx="40386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3022600"/>
            <a:ext cx="82296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alsamiq.cloud/sdrehj5/pmuwy1o/r963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#Situated Biology</a:t>
            </a:r>
            <a:endParaRPr/>
          </a:p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685800" y="3886200"/>
            <a:ext cx="7978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CSC 591 User Experience project</a:t>
            </a:r>
            <a:endParaRPr/>
          </a:p>
          <a:p>
            <a:pPr indent="0" lvl="0" marL="0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/>
              <a:t>Spring 2018</a:t>
            </a:r>
            <a:endParaRPr i="1"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A86E8"/>
                </a:solidFill>
              </a:rPr>
              <a:t>Guided by:</a:t>
            </a:r>
            <a:r>
              <a:rPr lang="en" sz="1800">
                <a:solidFill>
                  <a:srgbClr val="4A86E8"/>
                </a:solidFill>
              </a:rPr>
              <a:t> Dr. Benjamin Watson | </a:t>
            </a:r>
            <a:r>
              <a:rPr b="1" lang="en" sz="1800">
                <a:solidFill>
                  <a:srgbClr val="4A86E8"/>
                </a:solidFill>
              </a:rPr>
              <a:t>Client:</a:t>
            </a:r>
            <a:r>
              <a:rPr lang="en" sz="1800">
                <a:solidFill>
                  <a:srgbClr val="4A86E8"/>
                </a:solidFill>
              </a:rPr>
              <a:t> Dr. Terry Gates</a:t>
            </a:r>
            <a:endParaRPr sz="1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Prototype</a:t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297350" y="27225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Live </a:t>
            </a:r>
            <a:r>
              <a:rPr lang="en"/>
              <a:t>Demo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084250" y="4823300"/>
            <a:ext cx="66558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https://balsamiq.cloud/sdrehj5/pmuwy1o/r9631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</a:t>
            </a:r>
            <a:r>
              <a:rPr lang="en"/>
              <a:t>Evaluation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621075" y="1968425"/>
            <a:ext cx="7887300" cy="3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 participants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 Teacher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4 Students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 core tasks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 in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Look at the details for a tree at NCSU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Look at the comparison between two trees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Look at the timeline/historical data for a tree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Continue to the Seasonal View page and cycle through the seasons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Examine the 3D model of a tree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Download the timeline data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901650" y="1968425"/>
            <a:ext cx="7340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Reevaluate position, orientation, and size of a few components (e.g. map)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Comparison page for different trees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pages for additional data such as insects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75" y="1968413"/>
            <a:ext cx="6113050" cy="45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75950" y="3022600"/>
            <a:ext cx="87765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rgbClr val="222222"/>
                </a:solidFill>
                <a:highlight>
                  <a:srgbClr val="FFFFFF"/>
                </a:highlight>
              </a:rPr>
              <a:t>Team :</a:t>
            </a:r>
            <a:endParaRPr i="1" sz="18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  <a:highlight>
                  <a:srgbClr val="FFFFFF"/>
                </a:highlight>
              </a:rPr>
              <a:t>Webb Chawla, 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Tyler Albert, Brantley Collins, Chengyuan LIU </a:t>
            </a:r>
            <a:r>
              <a:rPr i="1" lang="en" sz="1800">
                <a:solidFill>
                  <a:srgbClr val="000000"/>
                </a:solidFill>
              </a:rPr>
              <a:t>,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Joseph Ly</a:t>
            </a:r>
            <a:r>
              <a:rPr i="1" lang="en" sz="1800">
                <a:solidFill>
                  <a:srgbClr val="000000"/>
                </a:solidFill>
              </a:rPr>
              <a:t>, </a:t>
            </a:r>
            <a:r>
              <a:rPr i="1" lang="en" sz="1800">
                <a:solidFill>
                  <a:srgbClr val="000000"/>
                </a:solidFill>
                <a:highlight>
                  <a:srgbClr val="FFFFFF"/>
                </a:highlight>
              </a:rPr>
              <a:t>Ryan Mee &amp; Shrikanth Narayanaswamy Chandrasekaran</a:t>
            </a:r>
            <a:endParaRPr i="1" sz="1800">
              <a:solidFill>
                <a:srgbClr val="000000"/>
              </a:solidFill>
            </a:endParaRPr>
          </a:p>
          <a:p>
            <a:pPr indent="-190500" lvl="0" marL="342900" algn="just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685800" y="499850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1307650" y="1969850"/>
            <a:ext cx="6400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algn="l">
              <a:spcBef>
                <a:spcPts val="48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Objective</a:t>
            </a:r>
            <a:endParaRPr sz="3000"/>
          </a:p>
          <a:p>
            <a:pPr indent="-419100" lvl="0" marL="45720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Problem</a:t>
            </a:r>
            <a:endParaRPr sz="3000"/>
          </a:p>
          <a:p>
            <a:pPr indent="-419100" lvl="0" marL="45720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Solution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5 Stages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i="1" lang="en" sz="3000"/>
              <a:t>Includes </a:t>
            </a:r>
            <a:r>
              <a:rPr i="1" lang="en" sz="3000">
                <a:solidFill>
                  <a:srgbClr val="EA9999"/>
                </a:solidFill>
              </a:rPr>
              <a:t>live </a:t>
            </a:r>
            <a:r>
              <a:rPr i="1" lang="en" sz="3000"/>
              <a:t>demo</a:t>
            </a:r>
            <a:endParaRPr sz="3000"/>
          </a:p>
          <a:p>
            <a:pPr indent="-419100" lvl="0" marL="45720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Recommendations</a:t>
            </a:r>
            <a:endParaRPr sz="3000"/>
          </a:p>
          <a:p>
            <a:pPr indent="-419100" lvl="0" marL="457200" algn="l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Questions</a:t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ctrTitle"/>
          </p:nvPr>
        </p:nvSpPr>
        <p:spPr>
          <a:xfrm>
            <a:off x="3861300" y="681000"/>
            <a:ext cx="2037600" cy="6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46" y="2316600"/>
            <a:ext cx="5655255" cy="35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225300" y="2590125"/>
            <a:ext cx="41175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Data Collection of Trees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Community Science Projects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Participating Universities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STEM Interest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Shape 55"/>
          <p:cNvSpPr txBox="1"/>
          <p:nvPr/>
        </p:nvSpPr>
        <p:spPr>
          <a:xfrm>
            <a:off x="71850" y="1364400"/>
            <a:ext cx="90003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In an NC State introductory biology class for non-majors, student teams collect data about dozens of trees on campus.</a:t>
            </a:r>
            <a:endParaRPr i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511350" y="60047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930600" y="2119425"/>
            <a:ext cx="72828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Collection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Permissions, Accuracy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Representation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Temporal, Graphics, Comparisons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Map Navigation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Zoom Levels, Interaction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Intuitive</a:t>
            </a:r>
            <a:r>
              <a:rPr lang="en" sz="1800"/>
              <a:t> Tree clustering and finding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122025" y="632450"/>
            <a:ext cx="5659200" cy="9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774" y="1662950"/>
            <a:ext cx="4190224" cy="23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250" y="3341049"/>
            <a:ext cx="3906758" cy="2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50" y="4524049"/>
            <a:ext cx="3906758" cy="21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5707100" y="6075100"/>
            <a:ext cx="3101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and more..</a:t>
            </a:r>
            <a:endParaRPr i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STAGES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Research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3821" l="0" r="3203" t="1598"/>
          <a:stretch/>
        </p:blipFill>
        <p:spPr>
          <a:xfrm>
            <a:off x="152400" y="2120822"/>
            <a:ext cx="4483625" cy="33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0" l="0" r="2562" t="0"/>
          <a:stretch/>
        </p:blipFill>
        <p:spPr>
          <a:xfrm>
            <a:off x="4762825" y="2120830"/>
            <a:ext cx="4228775" cy="32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Generate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0813"/>
            <a:ext cx="28384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419475" y="1844588"/>
            <a:ext cx="23241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200" y="2171947"/>
            <a:ext cx="1467412" cy="19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97313"/>
            <a:ext cx="2804775" cy="210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9700" y="4597325"/>
            <a:ext cx="1513444" cy="19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3213" y="4597325"/>
            <a:ext cx="1582527" cy="2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7145850" y="6040450"/>
            <a:ext cx="1932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and more..</a:t>
            </a:r>
            <a:endParaRPr i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900113"/>
            <a:ext cx="8229600" cy="10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Choose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68423"/>
            <a:ext cx="5160425" cy="38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325" y="2178600"/>
            <a:ext cx="2587475" cy="34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state-ppt-template-horizontal-left-logo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C110A"/>
      </a:accent1>
      <a:accent2>
        <a:srgbClr val="990200"/>
      </a:accent2>
      <a:accent3>
        <a:srgbClr val="BFBFBF"/>
      </a:accent3>
      <a:accent4>
        <a:srgbClr val="808080"/>
      </a:accent4>
      <a:accent5>
        <a:srgbClr val="5F5F5F"/>
      </a:accent5>
      <a:accent6>
        <a:srgbClr val="4D4D4D"/>
      </a:accent6>
      <a:hlink>
        <a:srgbClr val="1F2B5F"/>
      </a:hlink>
      <a:folHlink>
        <a:srgbClr val="7712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